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7"/>
  </p:notesMasterIdLst>
  <p:sldIdLst>
    <p:sldId id="256" r:id="rId2"/>
    <p:sldId id="427" r:id="rId3"/>
    <p:sldId id="428" r:id="rId4"/>
    <p:sldId id="312" r:id="rId5"/>
    <p:sldId id="403" r:id="rId6"/>
    <p:sldId id="404" r:id="rId7"/>
    <p:sldId id="405" r:id="rId8"/>
    <p:sldId id="406" r:id="rId9"/>
    <p:sldId id="407" r:id="rId10"/>
    <p:sldId id="414" r:id="rId11"/>
    <p:sldId id="408" r:id="rId12"/>
    <p:sldId id="409" r:id="rId13"/>
    <p:sldId id="410" r:id="rId14"/>
    <p:sldId id="411" r:id="rId15"/>
    <p:sldId id="415" r:id="rId16"/>
    <p:sldId id="416" r:id="rId17"/>
    <p:sldId id="417" r:id="rId18"/>
    <p:sldId id="418" r:id="rId19"/>
    <p:sldId id="419" r:id="rId20"/>
    <p:sldId id="422" r:id="rId21"/>
    <p:sldId id="424" r:id="rId22"/>
    <p:sldId id="425" r:id="rId23"/>
    <p:sldId id="426" r:id="rId24"/>
    <p:sldId id="423" r:id="rId25"/>
    <p:sldId id="283" r:id="rId2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60036"/>
    <a:srgbClr val="8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3" autoAdjust="0"/>
    <p:restoredTop sz="88336" autoAdjust="0"/>
  </p:normalViewPr>
  <p:slideViewPr>
    <p:cSldViewPr snapToGrid="0">
      <p:cViewPr varScale="1">
        <p:scale>
          <a:sx n="106" d="100"/>
          <a:sy n="106" d="100"/>
        </p:scale>
        <p:origin x="45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-265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0DDE668-1C34-46D8-8C87-45DBD7915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76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idea is not exclusive to Western thought,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DE668-1C34-46D8-8C87-45DBD7915F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263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have more than one cluster?</a:t>
            </a:r>
          </a:p>
          <a:p>
            <a:r>
              <a:rPr lang="en-US" dirty="0"/>
              <a:t>Or less than one cluster?</a:t>
            </a:r>
            <a:br>
              <a:rPr lang="en-US" dirty="0"/>
            </a:br>
            <a:r>
              <a:rPr lang="en-US" dirty="0"/>
              <a:t>What if we have no EPs or no negotiator?</a:t>
            </a:r>
            <a:br>
              <a:rPr lang="en-US" dirty="0"/>
            </a:br>
            <a:r>
              <a:rPr lang="en-US" dirty="0"/>
              <a:t>We still have workflows to run?  How can we do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3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5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HTC_logo_color_v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4" y="436960"/>
            <a:ext cx="2211387" cy="94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:\Users\vmuser\Desktop\HTCondor_red_blk_not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6" y="1494235"/>
            <a:ext cx="2708275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6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3258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830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7B0B7-E75A-45E6-8334-DC3A57A25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6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3771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3771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E83DE-4924-4CEB-B587-40D68EDCB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2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228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6093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BF044-77D7-4194-95AC-E462B665E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7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67600" y="4686300"/>
            <a:ext cx="990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DFF8D-01C6-456E-8402-4011AB2E71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8208D-0250-4ED8-9CAC-6A438104E5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4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16ACA-F66D-42EC-9687-31F200158F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3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2BB8D-2BA2-4A87-8345-E04FA754A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18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9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2263" y="1016794"/>
            <a:ext cx="8399462" cy="317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0" r:id="rId3"/>
    <p:sldLayoutId id="2147483739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40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8000"/>
        </a:buClr>
        <a:buSzPct val="120000"/>
        <a:buChar char="›"/>
        <a:defRPr sz="3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90000"/>
        <a:buFont typeface="Marlett" pitchFamily="2" charset="2"/>
        <a:buChar char="h"/>
        <a:defRPr sz="2800">
          <a:solidFill>
            <a:schemeClr val="tx1"/>
          </a:solidFill>
          <a:latin typeface="+mn-lt"/>
          <a:ea typeface="MS PGothic" pitchFamily="34" charset="-128"/>
          <a:cs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8637"/>
            <a:ext cx="7772400" cy="1961002"/>
          </a:xfrm>
        </p:spPr>
        <p:txBody>
          <a:bodyPr/>
          <a:lstStyle/>
          <a:p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latin typeface="Arial Black" panose="020B0A04020102020204" pitchFamily="34" charset="0"/>
              </a:rPr>
              <a:t>High Throughput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8712" y="3736944"/>
            <a:ext cx="6400800" cy="675838"/>
          </a:xfrm>
        </p:spPr>
        <p:txBody>
          <a:bodyPr/>
          <a:lstStyle/>
          <a:p>
            <a:r>
              <a:rPr lang="en-US" dirty="0"/>
              <a:t>Greg Thain</a:t>
            </a:r>
          </a:p>
        </p:txBody>
      </p:sp>
    </p:spTree>
    <p:extLst>
      <p:ext uri="{BB962C8B-B14F-4D97-AF65-F5344CB8AC3E}">
        <p14:creationId xmlns:p14="http://schemas.microsoft.com/office/powerpoint/2010/main" val="1409769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495FDB-35F6-C972-8F6D-30E83207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" y="1885950"/>
            <a:ext cx="9144000" cy="685800"/>
          </a:xfrm>
        </p:spPr>
        <p:txBody>
          <a:bodyPr/>
          <a:lstStyle/>
          <a:p>
            <a:r>
              <a:rPr lang="en-US" dirty="0"/>
              <a:t>Useful to think about</a:t>
            </a:r>
            <a:br>
              <a:rPr lang="en-US" dirty="0"/>
            </a:br>
            <a:r>
              <a:rPr lang="en-US" dirty="0"/>
              <a:t>assigning EPs to the work</a:t>
            </a:r>
          </a:p>
        </p:txBody>
      </p:sp>
    </p:spTree>
    <p:extLst>
      <p:ext uri="{BB962C8B-B14F-4D97-AF65-F5344CB8AC3E}">
        <p14:creationId xmlns:p14="http://schemas.microsoft.com/office/powerpoint/2010/main" val="122061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>
            <a:extLst>
              <a:ext uri="{FF2B5EF4-FFF2-40B4-BE49-F238E27FC236}">
                <a16:creationId xmlns:a16="http://schemas.microsoft.com/office/drawing/2014/main" id="{AA34FCE0-9CDE-A67F-FAC5-C6196399AD3F}"/>
              </a:ext>
            </a:extLst>
          </p:cNvPr>
          <p:cNvSpPr/>
          <p:nvPr/>
        </p:nvSpPr>
        <p:spPr bwMode="auto">
          <a:xfrm>
            <a:off x="73064" y="1991762"/>
            <a:ext cx="1466025" cy="1928388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52863-33B0-E31F-017C-90AD07690D69}"/>
              </a:ext>
            </a:extLst>
          </p:cNvPr>
          <p:cNvSpPr/>
          <p:nvPr/>
        </p:nvSpPr>
        <p:spPr bwMode="auto">
          <a:xfrm>
            <a:off x="7197505" y="1006067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1D5E10-A55F-2A95-38B4-64555CFC39FF}"/>
              </a:ext>
            </a:extLst>
          </p:cNvPr>
          <p:cNvSpPr/>
          <p:nvPr/>
        </p:nvSpPr>
        <p:spPr bwMode="auto">
          <a:xfrm>
            <a:off x="1158842" y="3159659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2B86D5-B04C-E67F-1256-A7CAE2DA1B69}"/>
              </a:ext>
            </a:extLst>
          </p:cNvPr>
          <p:cNvSpPr/>
          <p:nvPr/>
        </p:nvSpPr>
        <p:spPr bwMode="auto">
          <a:xfrm>
            <a:off x="1166387" y="3594226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7027D-B794-4213-2B96-F16ADFEBADA8}"/>
              </a:ext>
            </a:extLst>
          </p:cNvPr>
          <p:cNvSpPr/>
          <p:nvPr/>
        </p:nvSpPr>
        <p:spPr bwMode="auto">
          <a:xfrm>
            <a:off x="7168819" y="1861242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E9FF42-3B99-A5A2-8EF2-7C1E0CA0C164}"/>
              </a:ext>
            </a:extLst>
          </p:cNvPr>
          <p:cNvSpPr/>
          <p:nvPr/>
        </p:nvSpPr>
        <p:spPr bwMode="auto">
          <a:xfrm>
            <a:off x="7188452" y="2745841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10CF22-C699-AF49-CC60-0619F2AA03F2}"/>
              </a:ext>
            </a:extLst>
          </p:cNvPr>
          <p:cNvSpPr/>
          <p:nvPr/>
        </p:nvSpPr>
        <p:spPr bwMode="auto">
          <a:xfrm>
            <a:off x="7197505" y="3630440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D426C2-ABF2-CC9A-D160-33A367103E11}"/>
              </a:ext>
            </a:extLst>
          </p:cNvPr>
          <p:cNvSpPr/>
          <p:nvPr/>
        </p:nvSpPr>
        <p:spPr bwMode="auto">
          <a:xfrm>
            <a:off x="1158843" y="2779414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FA3A83D-9A2A-432C-4CAC-26D94F3B50F7}"/>
              </a:ext>
            </a:extLst>
          </p:cNvPr>
          <p:cNvSpPr/>
          <p:nvPr/>
        </p:nvSpPr>
        <p:spPr bwMode="auto">
          <a:xfrm>
            <a:off x="2498756" y="371192"/>
            <a:ext cx="2860895" cy="7876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negotiator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6EC416-FDDE-FFC7-CFB1-3D98B1C6446C}"/>
              </a:ext>
            </a:extLst>
          </p:cNvPr>
          <p:cNvCxnSpPr>
            <a:endCxn id="6" idx="7"/>
          </p:cNvCxnSpPr>
          <p:nvPr/>
        </p:nvCxnSpPr>
        <p:spPr bwMode="auto">
          <a:xfrm flipH="1">
            <a:off x="1807963" y="1158844"/>
            <a:ext cx="1722888" cy="17319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6075BB-A21C-C20C-9D07-751035C3B589}"/>
              </a:ext>
            </a:extLst>
          </p:cNvPr>
          <p:cNvCxnSpPr>
            <a:endCxn id="9" idx="1"/>
          </p:cNvCxnSpPr>
          <p:nvPr/>
        </p:nvCxnSpPr>
        <p:spPr bwMode="auto">
          <a:xfrm>
            <a:off x="4655110" y="1129420"/>
            <a:ext cx="2513709" cy="109396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775014-84A2-B0B4-FFA9-175B3D05EF5F}"/>
              </a:ext>
            </a:extLst>
          </p:cNvPr>
          <p:cNvGrpSpPr/>
          <p:nvPr/>
        </p:nvGrpSpPr>
        <p:grpSpPr>
          <a:xfrm>
            <a:off x="2821948" y="2446857"/>
            <a:ext cx="2619185" cy="2010411"/>
            <a:chOff x="2821948" y="2446857"/>
            <a:chExt cx="2619185" cy="20104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2D1D34-9B02-9F34-AF1F-F7AB9134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1948" y="2446857"/>
              <a:ext cx="1955553" cy="115889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64474A-5E95-2835-E439-CEAF4F8203C4}"/>
                </a:ext>
              </a:extLst>
            </p:cNvPr>
            <p:cNvSpPr txBox="1"/>
            <p:nvPr/>
          </p:nvSpPr>
          <p:spPr>
            <a:xfrm>
              <a:off x="2821948" y="3810937"/>
              <a:ext cx="2619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+mj-lt"/>
                </a:rPr>
                <a:t>Not a guaranteed assignment!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41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495FDB-35F6-C972-8F6D-30E83207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" y="1885950"/>
            <a:ext cx="9144000" cy="685800"/>
          </a:xfrm>
        </p:spPr>
        <p:txBody>
          <a:bodyPr/>
          <a:lstStyle/>
          <a:p>
            <a:r>
              <a:rPr lang="en-US" dirty="0"/>
              <a:t>This is just one model</a:t>
            </a:r>
          </a:p>
        </p:txBody>
      </p:sp>
    </p:spTree>
    <p:extLst>
      <p:ext uri="{BB962C8B-B14F-4D97-AF65-F5344CB8AC3E}">
        <p14:creationId xmlns:p14="http://schemas.microsoft.com/office/powerpoint/2010/main" val="177434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>
            <a:extLst>
              <a:ext uri="{FF2B5EF4-FFF2-40B4-BE49-F238E27FC236}">
                <a16:creationId xmlns:a16="http://schemas.microsoft.com/office/drawing/2014/main" id="{AA34FCE0-9CDE-A67F-FAC5-C6196399AD3F}"/>
              </a:ext>
            </a:extLst>
          </p:cNvPr>
          <p:cNvSpPr/>
          <p:nvPr/>
        </p:nvSpPr>
        <p:spPr bwMode="auto">
          <a:xfrm>
            <a:off x="73064" y="1991762"/>
            <a:ext cx="1466025" cy="1928388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52863-33B0-E31F-017C-90AD07690D69}"/>
              </a:ext>
            </a:extLst>
          </p:cNvPr>
          <p:cNvSpPr/>
          <p:nvPr/>
        </p:nvSpPr>
        <p:spPr bwMode="auto">
          <a:xfrm>
            <a:off x="7197505" y="1006067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1D5E10-A55F-2A95-38B4-64555CFC39FF}"/>
              </a:ext>
            </a:extLst>
          </p:cNvPr>
          <p:cNvSpPr/>
          <p:nvPr/>
        </p:nvSpPr>
        <p:spPr bwMode="auto">
          <a:xfrm>
            <a:off x="1158842" y="3159659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2B86D5-B04C-E67F-1256-A7CAE2DA1B69}"/>
              </a:ext>
            </a:extLst>
          </p:cNvPr>
          <p:cNvSpPr/>
          <p:nvPr/>
        </p:nvSpPr>
        <p:spPr bwMode="auto">
          <a:xfrm>
            <a:off x="1166387" y="3594226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7027D-B794-4213-2B96-F16ADFEBADA8}"/>
              </a:ext>
            </a:extLst>
          </p:cNvPr>
          <p:cNvSpPr/>
          <p:nvPr/>
        </p:nvSpPr>
        <p:spPr bwMode="auto">
          <a:xfrm>
            <a:off x="7168819" y="1861242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E9FF42-3B99-A5A2-8EF2-7C1E0CA0C164}"/>
              </a:ext>
            </a:extLst>
          </p:cNvPr>
          <p:cNvSpPr/>
          <p:nvPr/>
        </p:nvSpPr>
        <p:spPr bwMode="auto">
          <a:xfrm>
            <a:off x="7188452" y="2745841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10CF22-C699-AF49-CC60-0619F2AA03F2}"/>
              </a:ext>
            </a:extLst>
          </p:cNvPr>
          <p:cNvSpPr/>
          <p:nvPr/>
        </p:nvSpPr>
        <p:spPr bwMode="auto">
          <a:xfrm>
            <a:off x="7197505" y="3630440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D426C2-ABF2-CC9A-D160-33A367103E11}"/>
              </a:ext>
            </a:extLst>
          </p:cNvPr>
          <p:cNvSpPr/>
          <p:nvPr/>
        </p:nvSpPr>
        <p:spPr bwMode="auto">
          <a:xfrm>
            <a:off x="1158843" y="2779414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FA3A83D-9A2A-432C-4CAC-26D94F3B50F7}"/>
              </a:ext>
            </a:extLst>
          </p:cNvPr>
          <p:cNvSpPr/>
          <p:nvPr/>
        </p:nvSpPr>
        <p:spPr bwMode="auto">
          <a:xfrm>
            <a:off x="2498756" y="371192"/>
            <a:ext cx="2860895" cy="7876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negotiator</a:t>
            </a:r>
          </a:p>
        </p:txBody>
      </p:sp>
    </p:spTree>
    <p:extLst>
      <p:ext uri="{BB962C8B-B14F-4D97-AF65-F5344CB8AC3E}">
        <p14:creationId xmlns:p14="http://schemas.microsoft.com/office/powerpoint/2010/main" val="384587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B8B8A91-5434-3FD4-317E-958C744DCB74}"/>
              </a:ext>
            </a:extLst>
          </p:cNvPr>
          <p:cNvGrpSpPr/>
          <p:nvPr/>
        </p:nvGrpSpPr>
        <p:grpSpPr>
          <a:xfrm>
            <a:off x="73064" y="1991762"/>
            <a:ext cx="1853814" cy="2362955"/>
            <a:chOff x="73064" y="1991762"/>
            <a:chExt cx="1853814" cy="2362955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AA34FCE0-9CDE-A67F-FAC5-C6196399AD3F}"/>
                </a:ext>
              </a:extLst>
            </p:cNvPr>
            <p:cNvSpPr/>
            <p:nvPr/>
          </p:nvSpPr>
          <p:spPr bwMode="auto">
            <a:xfrm>
              <a:off x="73064" y="1991762"/>
              <a:ext cx="1466025" cy="192838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ea typeface="ＭＳ Ｐゴシック" charset="0"/>
                </a:rPr>
                <a:t>AP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482F5B-C62E-D3CA-05A8-164DC649274F}"/>
                </a:ext>
              </a:extLst>
            </p:cNvPr>
            <p:cNvGrpSpPr/>
            <p:nvPr/>
          </p:nvGrpSpPr>
          <p:grpSpPr>
            <a:xfrm>
              <a:off x="1158842" y="2779414"/>
              <a:ext cx="768036" cy="1575303"/>
              <a:chOff x="1158842" y="2779414"/>
              <a:chExt cx="768036" cy="157530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B1D5E10-A55F-2A95-38B4-64555CFC39FF}"/>
                  </a:ext>
                </a:extLst>
              </p:cNvPr>
              <p:cNvSpPr/>
              <p:nvPr/>
            </p:nvSpPr>
            <p:spPr bwMode="auto">
              <a:xfrm>
                <a:off x="1158842" y="3159659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2B86D5-B04C-E67F-1256-A7CAE2DA1B69}"/>
                  </a:ext>
                </a:extLst>
              </p:cNvPr>
              <p:cNvSpPr/>
              <p:nvPr/>
            </p:nvSpPr>
            <p:spPr bwMode="auto">
              <a:xfrm>
                <a:off x="1166387" y="3594226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D426C2-ABF2-CC9A-D160-33A367103E11}"/>
                  </a:ext>
                </a:extLst>
              </p:cNvPr>
              <p:cNvSpPr/>
              <p:nvPr/>
            </p:nvSpPr>
            <p:spPr bwMode="auto">
              <a:xfrm>
                <a:off x="1158843" y="2779414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</p:grpSp>
      </p:grpSp>
      <p:sp>
        <p:nvSpPr>
          <p:cNvPr id="13" name="Cloud 12">
            <a:extLst>
              <a:ext uri="{FF2B5EF4-FFF2-40B4-BE49-F238E27FC236}">
                <a16:creationId xmlns:a16="http://schemas.microsoft.com/office/drawing/2014/main" id="{8E612B33-0F3C-4E97-2F09-24BAB29B54E3}"/>
              </a:ext>
            </a:extLst>
          </p:cNvPr>
          <p:cNvSpPr/>
          <p:nvPr/>
        </p:nvSpPr>
        <p:spPr bwMode="auto">
          <a:xfrm>
            <a:off x="5486400" y="875899"/>
            <a:ext cx="2791326" cy="1318661"/>
          </a:xfrm>
          <a:prstGeom prst="cloud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FE1F74-0996-6364-A838-06AB6C035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97" b="98851" l="4828" r="94483">
                        <a14:foregroundMark x1="23448" y1="6897" x2="25862" y2="22989"/>
                        <a14:foregroundMark x1="55517" y1="98851" x2="55517" y2="98851"/>
                        <a14:foregroundMark x1="5172" y1="74138" x2="5172" y2="74138"/>
                        <a14:foregroundMark x1="94483" y1="67241" x2="94483" y2="67241"/>
                        <a14:foregroundMark x1="34828" y1="16092" x2="34828" y2="16092"/>
                        <a14:foregroundMark x1="77241" y1="18966" x2="77241" y2="18966"/>
                        <a14:foregroundMark x1="67931" y1="13793" x2="67931" y2="13793"/>
                        <a14:foregroundMark x1="77241" y1="9195" x2="77241" y2="9195"/>
                        <a14:foregroundMark x1="54828" y1="96552" x2="54828" y2="96552"/>
                        <a14:foregroundMark x1="55517" y1="91954" x2="55517" y2="91954"/>
                        <a14:foregroundMark x1="46552" y1="96552" x2="46552" y2="96552"/>
                        <a14:foregroundMark x1="93793" y1="70115" x2="93793" y2="70115"/>
                        <a14:foregroundMark x1="52414" y1="96552" x2="52414" y2="96552"/>
                        <a14:foregroundMark x1="53793" y1="96552" x2="53793" y2="96552"/>
                        <a14:foregroundMark x1="56552" y1="34483" x2="56552" y2="34483"/>
                        <a14:foregroundMark x1="38276" y1="93678" x2="38276" y2="93678"/>
                        <a14:backgroundMark x1="43103" y1="68966" x2="57241" y2="68966"/>
                        <a14:backgroundMark x1="6897" y1="96552" x2="13448" y2="91954"/>
                        <a14:backgroundMark x1="51379" y1="71264" x2="63793" y2="60345"/>
                        <a14:backgroundMark x1="37241" y1="71264" x2="77586" y2="70690"/>
                        <a14:backgroundMark x1="77586" y1="70690" x2="68966" y2="45402"/>
                        <a14:backgroundMark x1="5172" y1="93678" x2="10000" y2="988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9627" y="1149767"/>
            <a:ext cx="1284872" cy="7709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A03AE8-2318-5CB0-3DFD-0ED9F936C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5240" y1="73163" x2="25240" y2="73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20702">
            <a:off x="3329202" y="-76704"/>
            <a:ext cx="2452942" cy="24529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16FAAA-F90D-E03B-9867-59CBE096B31C}"/>
              </a:ext>
            </a:extLst>
          </p:cNvPr>
          <p:cNvSpPr/>
          <p:nvPr/>
        </p:nvSpPr>
        <p:spPr bwMode="auto">
          <a:xfrm>
            <a:off x="1619501" y="948804"/>
            <a:ext cx="1264300" cy="5775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n-lt"/>
                <a:ea typeface="ＭＳ Ｐゴシック" charset="0"/>
              </a:rPr>
              <a:t>annex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B6E861-0DAA-2D79-7BBF-1E3680A16F30}"/>
              </a:ext>
            </a:extLst>
          </p:cNvPr>
          <p:cNvSpPr/>
          <p:nvPr/>
        </p:nvSpPr>
        <p:spPr bwMode="auto">
          <a:xfrm>
            <a:off x="1175843" y="1543652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749F8C-B839-0B27-4963-BDBB7A52491B}"/>
              </a:ext>
            </a:extLst>
          </p:cNvPr>
          <p:cNvSpPr/>
          <p:nvPr/>
        </p:nvSpPr>
        <p:spPr bwMode="auto">
          <a:xfrm>
            <a:off x="1539087" y="1772233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BE9208-529A-22DC-8B23-FC891C2D4D6D}"/>
              </a:ext>
            </a:extLst>
          </p:cNvPr>
          <p:cNvSpPr/>
          <p:nvPr/>
        </p:nvSpPr>
        <p:spPr bwMode="auto">
          <a:xfrm>
            <a:off x="1926878" y="2003309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0D9764-EBE5-5F0D-8351-8BB3B96E318D}"/>
              </a:ext>
            </a:extLst>
          </p:cNvPr>
          <p:cNvSpPr/>
          <p:nvPr/>
        </p:nvSpPr>
        <p:spPr bwMode="auto">
          <a:xfrm>
            <a:off x="2282578" y="2249910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</p:spTree>
    <p:extLst>
      <p:ext uri="{BB962C8B-B14F-4D97-AF65-F5344CB8AC3E}">
        <p14:creationId xmlns:p14="http://schemas.microsoft.com/office/powerpoint/2010/main" val="38365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B8B8A91-5434-3FD4-317E-958C744DCB74}"/>
              </a:ext>
            </a:extLst>
          </p:cNvPr>
          <p:cNvGrpSpPr/>
          <p:nvPr/>
        </p:nvGrpSpPr>
        <p:grpSpPr>
          <a:xfrm>
            <a:off x="73064" y="1991762"/>
            <a:ext cx="1853814" cy="2362955"/>
            <a:chOff x="73064" y="1991762"/>
            <a:chExt cx="1853814" cy="2362955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AA34FCE0-9CDE-A67F-FAC5-C6196399AD3F}"/>
                </a:ext>
              </a:extLst>
            </p:cNvPr>
            <p:cNvSpPr/>
            <p:nvPr/>
          </p:nvSpPr>
          <p:spPr bwMode="auto">
            <a:xfrm>
              <a:off x="73064" y="1991762"/>
              <a:ext cx="1466025" cy="192838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ea typeface="ＭＳ Ｐゴシック" charset="0"/>
                </a:rPr>
                <a:t>AP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482F5B-C62E-D3CA-05A8-164DC649274F}"/>
                </a:ext>
              </a:extLst>
            </p:cNvPr>
            <p:cNvGrpSpPr/>
            <p:nvPr/>
          </p:nvGrpSpPr>
          <p:grpSpPr>
            <a:xfrm>
              <a:off x="1158842" y="2779414"/>
              <a:ext cx="768036" cy="1575303"/>
              <a:chOff x="1158842" y="2779414"/>
              <a:chExt cx="768036" cy="157530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B1D5E10-A55F-2A95-38B4-64555CFC39FF}"/>
                  </a:ext>
                </a:extLst>
              </p:cNvPr>
              <p:cNvSpPr/>
              <p:nvPr/>
            </p:nvSpPr>
            <p:spPr bwMode="auto">
              <a:xfrm>
                <a:off x="1158842" y="3159659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2B86D5-B04C-E67F-1256-A7CAE2DA1B69}"/>
                  </a:ext>
                </a:extLst>
              </p:cNvPr>
              <p:cNvSpPr/>
              <p:nvPr/>
            </p:nvSpPr>
            <p:spPr bwMode="auto">
              <a:xfrm>
                <a:off x="1166387" y="3594226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D426C2-ABF2-CC9A-D160-33A367103E11}"/>
                  </a:ext>
                </a:extLst>
              </p:cNvPr>
              <p:cNvSpPr/>
              <p:nvPr/>
            </p:nvSpPr>
            <p:spPr bwMode="auto">
              <a:xfrm>
                <a:off x="1158843" y="2779414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E16FAAA-F90D-E03B-9867-59CBE096B31C}"/>
              </a:ext>
            </a:extLst>
          </p:cNvPr>
          <p:cNvSpPr/>
          <p:nvPr/>
        </p:nvSpPr>
        <p:spPr bwMode="auto">
          <a:xfrm>
            <a:off x="1619501" y="948804"/>
            <a:ext cx="1264300" cy="5775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+mn-lt"/>
                <a:ea typeface="ＭＳ Ｐゴシック" charset="0"/>
              </a:rPr>
              <a:t>annex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B6E861-0DAA-2D79-7BBF-1E3680A16F30}"/>
              </a:ext>
            </a:extLst>
          </p:cNvPr>
          <p:cNvSpPr/>
          <p:nvPr/>
        </p:nvSpPr>
        <p:spPr bwMode="auto">
          <a:xfrm>
            <a:off x="1175843" y="1543652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749F8C-B839-0B27-4963-BDBB7A52491B}"/>
              </a:ext>
            </a:extLst>
          </p:cNvPr>
          <p:cNvSpPr/>
          <p:nvPr/>
        </p:nvSpPr>
        <p:spPr bwMode="auto">
          <a:xfrm>
            <a:off x="1539087" y="1772233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BE9208-529A-22DC-8B23-FC891C2D4D6D}"/>
              </a:ext>
            </a:extLst>
          </p:cNvPr>
          <p:cNvSpPr/>
          <p:nvPr/>
        </p:nvSpPr>
        <p:spPr bwMode="auto">
          <a:xfrm>
            <a:off x="1926878" y="2003309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0D9764-EBE5-5F0D-8351-8BB3B96E318D}"/>
              </a:ext>
            </a:extLst>
          </p:cNvPr>
          <p:cNvSpPr/>
          <p:nvPr/>
        </p:nvSpPr>
        <p:spPr bwMode="auto">
          <a:xfrm>
            <a:off x="2282578" y="2249910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6480CB-9298-A55A-C3D6-56AA775897CB}"/>
              </a:ext>
            </a:extLst>
          </p:cNvPr>
          <p:cNvGrpSpPr/>
          <p:nvPr/>
        </p:nvGrpSpPr>
        <p:grpSpPr>
          <a:xfrm>
            <a:off x="6678505" y="667260"/>
            <a:ext cx="2368253" cy="2492399"/>
            <a:chOff x="6678505" y="667260"/>
            <a:chExt cx="2368253" cy="249239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2FB7C7-0117-FEEE-9D8F-6249E478F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7599" y="667260"/>
              <a:ext cx="1836156" cy="2815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4CC1ED-202C-AEAC-EE76-6C9617620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8505" y="1047967"/>
              <a:ext cx="2368253" cy="2111692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F452B1E-8D7F-4374-058F-A6931EB62CA9}"/>
              </a:ext>
            </a:extLst>
          </p:cNvPr>
          <p:cNvSpPr/>
          <p:nvPr/>
        </p:nvSpPr>
        <p:spPr bwMode="auto">
          <a:xfrm>
            <a:off x="4458029" y="396136"/>
            <a:ext cx="2189256" cy="18921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Times New Roman" charset="0"/>
                <a:ea typeface="ＭＳ Ｐゴシック" charset="0"/>
              </a:rPr>
              <a:t>Allocation Request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dirty="0"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latin typeface="Times New Roman" charset="0"/>
                <a:ea typeface="ＭＳ Ｐゴシック" charset="0"/>
              </a:rPr>
              <a:t>Lorem ipsum dolor sit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amet</a:t>
            </a:r>
            <a:r>
              <a:rPr lang="en-US" sz="800" dirty="0">
                <a:latin typeface="Times New Roman" charset="0"/>
                <a:ea typeface="ＭＳ Ｐゴシック" charset="0"/>
              </a:rPr>
              <a:t>,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consectetur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adipiscing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elit</a:t>
            </a:r>
            <a:r>
              <a:rPr lang="en-US" sz="800" dirty="0">
                <a:latin typeface="Times New Roman" charset="0"/>
                <a:ea typeface="ＭＳ Ｐゴシック" charset="0"/>
              </a:rPr>
              <a:t>.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Suspendisse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lectus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tellus</a:t>
            </a:r>
            <a:r>
              <a:rPr lang="en-US" sz="800" dirty="0">
                <a:latin typeface="Times New Roman" charset="0"/>
                <a:ea typeface="ＭＳ Ｐゴシック" charset="0"/>
              </a:rPr>
              <a:t>,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imperdiet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quis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vehicula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condimentum</a:t>
            </a:r>
            <a:r>
              <a:rPr lang="en-US" sz="800" dirty="0">
                <a:latin typeface="Times New Roman" charset="0"/>
                <a:ea typeface="ＭＳ Ｐゴシック" charset="0"/>
              </a:rPr>
              <a:t>,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condimentum</a:t>
            </a:r>
            <a:r>
              <a:rPr lang="en-US" sz="800" dirty="0">
                <a:latin typeface="Times New Roman" charset="0"/>
                <a:ea typeface="ＭＳ Ｐゴシック" charset="0"/>
              </a:rPr>
              <a:t> id mi. Donec mi lorem,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euismod</a:t>
            </a:r>
            <a:r>
              <a:rPr lang="en-US" sz="800" dirty="0">
                <a:latin typeface="Times New Roman" charset="0"/>
                <a:ea typeface="ＭＳ Ｐゴシック" charset="0"/>
              </a:rPr>
              <a:t> ac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mauris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quis</a:t>
            </a:r>
            <a:r>
              <a:rPr lang="en-US" sz="800" dirty="0">
                <a:latin typeface="Times New Roman" charset="0"/>
                <a:ea typeface="ＭＳ Ｐゴシック" charset="0"/>
              </a:rPr>
              <a:t>, porta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tincidunt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turpis</a:t>
            </a:r>
            <a:r>
              <a:rPr lang="en-US" sz="800" dirty="0">
                <a:latin typeface="Times New Roman" charset="0"/>
                <a:ea typeface="ＭＳ Ｐゴシック" charset="0"/>
              </a:rPr>
              <a:t>.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Curabitur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mollis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consequat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elementum</a:t>
            </a:r>
            <a:r>
              <a:rPr lang="en-US" sz="800" dirty="0">
                <a:latin typeface="Times New Roman" charset="0"/>
                <a:ea typeface="ＭＳ Ｐゴシック" charset="0"/>
              </a:rPr>
              <a:t>.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Fusce</a:t>
            </a:r>
            <a:r>
              <a:rPr lang="en-US" sz="800" dirty="0">
                <a:latin typeface="Times New Roman" charset="0"/>
                <a:ea typeface="ＭＳ Ｐゴシック" charset="0"/>
              </a:rPr>
              <a:t> in pharetra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massa</a:t>
            </a:r>
            <a:r>
              <a:rPr lang="en-US" sz="800" dirty="0">
                <a:latin typeface="Times New Roman" charset="0"/>
                <a:ea typeface="ＭＳ Ｐゴシック" charset="0"/>
              </a:rPr>
              <a:t>. Donec vel libero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vulputate</a:t>
            </a:r>
            <a:r>
              <a:rPr lang="en-US" sz="800" dirty="0">
                <a:latin typeface="Times New Roman" charset="0"/>
                <a:ea typeface="ＭＳ Ｐゴシック" charset="0"/>
              </a:rPr>
              <a:t>,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tristique</a:t>
            </a:r>
            <a:r>
              <a:rPr lang="en-US" sz="800" dirty="0">
                <a:latin typeface="Times New Roman" charset="0"/>
                <a:ea typeface="ＭＳ Ｐゴシック" charset="0"/>
              </a:rPr>
              <a:t> eros et, semper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orci</a:t>
            </a:r>
            <a:r>
              <a:rPr lang="en-US" sz="800" dirty="0">
                <a:latin typeface="Times New Roman" charset="0"/>
                <a:ea typeface="ＭＳ Ｐゴシック" charset="0"/>
              </a:rPr>
              <a:t>. Aenean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finibus</a:t>
            </a:r>
            <a:r>
              <a:rPr lang="en-US" sz="800" dirty="0">
                <a:latin typeface="Times New Roman" charset="0"/>
                <a:ea typeface="ＭＳ Ｐゴシック" charset="0"/>
              </a:rPr>
              <a:t> convallis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justo</a:t>
            </a:r>
            <a:r>
              <a:rPr lang="en-US" sz="800" dirty="0">
                <a:latin typeface="Times New Roman" charset="0"/>
                <a:ea typeface="ＭＳ Ｐゴシック" charset="0"/>
              </a:rPr>
              <a:t> vitae tempus.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Curabitur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rutrum</a:t>
            </a:r>
            <a:r>
              <a:rPr lang="en-US" sz="800" dirty="0">
                <a:latin typeface="Times New Roman" charset="0"/>
                <a:ea typeface="ＭＳ Ｐゴシック" charset="0"/>
              </a:rPr>
              <a:t> diam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eget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turpis</a:t>
            </a:r>
            <a:r>
              <a:rPr lang="en-US" sz="800" dirty="0">
                <a:latin typeface="Times New Roman" charset="0"/>
                <a:ea typeface="ＭＳ Ｐゴシック" charset="0"/>
              </a:rPr>
              <a:t> </a:t>
            </a:r>
            <a:r>
              <a:rPr lang="en-US" sz="800" dirty="0" err="1">
                <a:latin typeface="Times New Roman" charset="0"/>
                <a:ea typeface="ＭＳ Ｐゴシック" charset="0"/>
              </a:rPr>
              <a:t>suscipit</a:t>
            </a:r>
            <a:r>
              <a:rPr lang="en-US" sz="800" dirty="0">
                <a:latin typeface="Times New Roman" charset="0"/>
                <a:ea typeface="ＭＳ Ｐゴシック" charset="0"/>
              </a:rPr>
              <a:t> lacinia.</a:t>
            </a:r>
          </a:p>
        </p:txBody>
      </p:sp>
    </p:spTree>
    <p:extLst>
      <p:ext uri="{BB962C8B-B14F-4D97-AF65-F5344CB8AC3E}">
        <p14:creationId xmlns:p14="http://schemas.microsoft.com/office/powerpoint/2010/main" val="75900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B8B8A91-5434-3FD4-317E-958C744DCB74}"/>
              </a:ext>
            </a:extLst>
          </p:cNvPr>
          <p:cNvGrpSpPr/>
          <p:nvPr/>
        </p:nvGrpSpPr>
        <p:grpSpPr>
          <a:xfrm>
            <a:off x="73064" y="1991762"/>
            <a:ext cx="1853814" cy="2362955"/>
            <a:chOff x="73064" y="1991762"/>
            <a:chExt cx="1853814" cy="2362955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AA34FCE0-9CDE-A67F-FAC5-C6196399AD3F}"/>
                </a:ext>
              </a:extLst>
            </p:cNvPr>
            <p:cNvSpPr/>
            <p:nvPr/>
          </p:nvSpPr>
          <p:spPr bwMode="auto">
            <a:xfrm>
              <a:off x="73064" y="1991762"/>
              <a:ext cx="1466025" cy="192838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ea typeface="ＭＳ Ｐゴシック" charset="0"/>
                </a:rPr>
                <a:t>AP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482F5B-C62E-D3CA-05A8-164DC649274F}"/>
                </a:ext>
              </a:extLst>
            </p:cNvPr>
            <p:cNvGrpSpPr/>
            <p:nvPr/>
          </p:nvGrpSpPr>
          <p:grpSpPr>
            <a:xfrm>
              <a:off x="1158842" y="2779414"/>
              <a:ext cx="768036" cy="1575303"/>
              <a:chOff x="1158842" y="2779414"/>
              <a:chExt cx="768036" cy="157530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B1D5E10-A55F-2A95-38B4-64555CFC39FF}"/>
                  </a:ext>
                </a:extLst>
              </p:cNvPr>
              <p:cNvSpPr/>
              <p:nvPr/>
            </p:nvSpPr>
            <p:spPr bwMode="auto">
              <a:xfrm>
                <a:off x="1158842" y="3159659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2B86D5-B04C-E67F-1256-A7CAE2DA1B69}"/>
                  </a:ext>
                </a:extLst>
              </p:cNvPr>
              <p:cNvSpPr/>
              <p:nvPr/>
            </p:nvSpPr>
            <p:spPr bwMode="auto">
              <a:xfrm>
                <a:off x="1166387" y="3594226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D426C2-ABF2-CC9A-D160-33A367103E11}"/>
                  </a:ext>
                </a:extLst>
              </p:cNvPr>
              <p:cNvSpPr/>
              <p:nvPr/>
            </p:nvSpPr>
            <p:spPr bwMode="auto">
              <a:xfrm>
                <a:off x="1158843" y="2779414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182A60-7C1B-2895-3EC9-0BD0EB54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15" y="572537"/>
            <a:ext cx="2857500" cy="1419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8729C-E81E-7DB1-5782-0F3E2CA6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35" y="2410744"/>
            <a:ext cx="2438401" cy="23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73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495FDB-35F6-C972-8F6D-30E83207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" y="1885950"/>
            <a:ext cx="9144000" cy="685800"/>
          </a:xfrm>
        </p:spPr>
        <p:txBody>
          <a:bodyPr/>
          <a:lstStyle/>
          <a:p>
            <a:r>
              <a:rPr lang="en-US" dirty="0"/>
              <a:t>All have something in common</a:t>
            </a:r>
          </a:p>
        </p:txBody>
      </p:sp>
    </p:spTree>
    <p:extLst>
      <p:ext uri="{BB962C8B-B14F-4D97-AF65-F5344CB8AC3E}">
        <p14:creationId xmlns:p14="http://schemas.microsoft.com/office/powerpoint/2010/main" val="171938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495FDB-35F6-C972-8F6D-30E83207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" y="1885950"/>
            <a:ext cx="9144000" cy="685800"/>
          </a:xfrm>
        </p:spPr>
        <p:txBody>
          <a:bodyPr/>
          <a:lstStyle/>
          <a:p>
            <a:r>
              <a:rPr lang="en-US" dirty="0"/>
              <a:t>Different admin </a:t>
            </a:r>
            <a:br>
              <a:rPr lang="en-US" dirty="0"/>
            </a:br>
            <a:r>
              <a:rPr lang="en-US" dirty="0"/>
              <a:t>on different "</a:t>
            </a:r>
            <a:r>
              <a:rPr lang="en-US" dirty="0" err="1"/>
              <a:t>side"s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9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73B7CF7-FF88-F78F-E612-5F5EC5617945}"/>
              </a:ext>
            </a:extLst>
          </p:cNvPr>
          <p:cNvSpPr/>
          <p:nvPr/>
        </p:nvSpPr>
        <p:spPr bwMode="auto">
          <a:xfrm>
            <a:off x="4572000" y="3896760"/>
            <a:ext cx="4498936" cy="11731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+mj-lt"/>
                <a:ea typeface="ＭＳ Ｐゴシック" charset="0"/>
              </a:rPr>
              <a:t>Domain of HPC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0"/>
              </a:rPr>
              <a:t>Domain of local user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67DE04-4FE7-73FD-B985-0EF47D17F648}"/>
              </a:ext>
            </a:extLst>
          </p:cNvPr>
          <p:cNvSpPr/>
          <p:nvPr/>
        </p:nvSpPr>
        <p:spPr bwMode="auto">
          <a:xfrm>
            <a:off x="4572000" y="2356361"/>
            <a:ext cx="4498936" cy="1474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+mj-lt"/>
                <a:ea typeface="ＭＳ Ｐゴシック" charset="0"/>
              </a:rPr>
              <a:t>Domain of OS Pool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0"/>
              </a:rPr>
              <a:t>Domain of local user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08056B-B93C-37B4-3493-1F711DC569D8}"/>
              </a:ext>
            </a:extLst>
          </p:cNvPr>
          <p:cNvSpPr/>
          <p:nvPr/>
        </p:nvSpPr>
        <p:spPr bwMode="auto">
          <a:xfrm>
            <a:off x="4572000" y="0"/>
            <a:ext cx="4498936" cy="22900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+mj-lt"/>
                <a:ea typeface="ＭＳ Ｐゴシック" charset="0"/>
              </a:rPr>
              <a:t>Domain of credit card holder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5F2D5C-80D9-9818-43A9-EA3D5F3114CB}"/>
              </a:ext>
            </a:extLst>
          </p:cNvPr>
          <p:cNvSpPr/>
          <p:nvPr/>
        </p:nvSpPr>
        <p:spPr bwMode="auto">
          <a:xfrm>
            <a:off x="-55231" y="0"/>
            <a:ext cx="3203725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+mj-lt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0"/>
              </a:rPr>
              <a:t>Domain of local user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8B8A91-5434-3FD4-317E-958C744DCB74}"/>
              </a:ext>
            </a:extLst>
          </p:cNvPr>
          <p:cNvGrpSpPr/>
          <p:nvPr/>
        </p:nvGrpSpPr>
        <p:grpSpPr>
          <a:xfrm>
            <a:off x="73064" y="1991762"/>
            <a:ext cx="1853814" cy="2362955"/>
            <a:chOff x="73064" y="1991762"/>
            <a:chExt cx="1853814" cy="2362955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AA34FCE0-9CDE-A67F-FAC5-C6196399AD3F}"/>
                </a:ext>
              </a:extLst>
            </p:cNvPr>
            <p:cNvSpPr/>
            <p:nvPr/>
          </p:nvSpPr>
          <p:spPr bwMode="auto">
            <a:xfrm>
              <a:off x="73064" y="1991762"/>
              <a:ext cx="1466025" cy="1928388"/>
            </a:xfrm>
            <a:prstGeom prst="ca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ea typeface="ＭＳ Ｐゴシック" charset="0"/>
                </a:rPr>
                <a:t>AP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482F5B-C62E-D3CA-05A8-164DC649274F}"/>
                </a:ext>
              </a:extLst>
            </p:cNvPr>
            <p:cNvGrpSpPr/>
            <p:nvPr/>
          </p:nvGrpSpPr>
          <p:grpSpPr>
            <a:xfrm>
              <a:off x="1158842" y="2779414"/>
              <a:ext cx="768036" cy="1575303"/>
              <a:chOff x="1158842" y="2779414"/>
              <a:chExt cx="768036" cy="157530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B1D5E10-A55F-2A95-38B4-64555CFC39FF}"/>
                  </a:ext>
                </a:extLst>
              </p:cNvPr>
              <p:cNvSpPr/>
              <p:nvPr/>
            </p:nvSpPr>
            <p:spPr bwMode="auto">
              <a:xfrm>
                <a:off x="1158842" y="3159659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E2B86D5-B04C-E67F-1256-A7CAE2DA1B69}"/>
                  </a:ext>
                </a:extLst>
              </p:cNvPr>
              <p:cNvSpPr/>
              <p:nvPr/>
            </p:nvSpPr>
            <p:spPr bwMode="auto">
              <a:xfrm>
                <a:off x="1166387" y="3594226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D426C2-ABF2-CC9A-D160-33A367103E11}"/>
                  </a:ext>
                </a:extLst>
              </p:cNvPr>
              <p:cNvSpPr/>
              <p:nvPr/>
            </p:nvSpPr>
            <p:spPr bwMode="auto">
              <a:xfrm>
                <a:off x="1158843" y="2779414"/>
                <a:ext cx="760491" cy="7604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  <a:ea typeface="ＭＳ Ｐゴシック" charset="0"/>
                  </a:rPr>
                  <a:t>job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AFF820-0323-F5D7-2B56-663AC3B02D47}"/>
              </a:ext>
            </a:extLst>
          </p:cNvPr>
          <p:cNvGrpSpPr/>
          <p:nvPr/>
        </p:nvGrpSpPr>
        <p:grpSpPr>
          <a:xfrm>
            <a:off x="5134646" y="222060"/>
            <a:ext cx="3387523" cy="1679167"/>
            <a:chOff x="3329202" y="-76704"/>
            <a:chExt cx="4948524" cy="2452942"/>
          </a:xfrm>
        </p:grpSpPr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8E612B33-0F3C-4E97-2F09-24BAB29B54E3}"/>
                </a:ext>
              </a:extLst>
            </p:cNvPr>
            <p:cNvSpPr/>
            <p:nvPr/>
          </p:nvSpPr>
          <p:spPr bwMode="auto">
            <a:xfrm>
              <a:off x="5486400" y="875899"/>
              <a:ext cx="2791326" cy="1318661"/>
            </a:xfrm>
            <a:prstGeom prst="cloud">
              <a:avLst/>
            </a:prstGeom>
            <a:solidFill>
              <a:schemeClr val="tx2">
                <a:lumMod val="10000"/>
                <a:lumOff val="9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FE1F74-0996-6364-A838-06AB6C035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897" b="98851" l="4828" r="94483">
                          <a14:foregroundMark x1="23448" y1="6897" x2="25862" y2="22989"/>
                          <a14:foregroundMark x1="55517" y1="98851" x2="55517" y2="98851"/>
                          <a14:foregroundMark x1="5172" y1="74138" x2="5172" y2="74138"/>
                          <a14:foregroundMark x1="94483" y1="67241" x2="94483" y2="67241"/>
                          <a14:foregroundMark x1="34828" y1="16092" x2="34828" y2="16092"/>
                          <a14:foregroundMark x1="77241" y1="18966" x2="77241" y2="18966"/>
                          <a14:foregroundMark x1="67931" y1="13793" x2="67931" y2="13793"/>
                          <a14:foregroundMark x1="77241" y1="9195" x2="77241" y2="9195"/>
                          <a14:foregroundMark x1="54828" y1="96552" x2="54828" y2="96552"/>
                          <a14:foregroundMark x1="55517" y1="91954" x2="55517" y2="91954"/>
                          <a14:foregroundMark x1="46552" y1="96552" x2="46552" y2="96552"/>
                          <a14:foregroundMark x1="93793" y1="70115" x2="93793" y2="70115"/>
                          <a14:foregroundMark x1="52414" y1="96552" x2="52414" y2="96552"/>
                          <a14:foregroundMark x1="53793" y1="96552" x2="53793" y2="96552"/>
                          <a14:foregroundMark x1="56552" y1="34483" x2="56552" y2="34483"/>
                          <a14:foregroundMark x1="38276" y1="93678" x2="38276" y2="93678"/>
                          <a14:backgroundMark x1="43103" y1="68966" x2="57241" y2="68966"/>
                          <a14:backgroundMark x1="6897" y1="96552" x2="13448" y2="91954"/>
                          <a14:backgroundMark x1="51379" y1="71264" x2="63793" y2="60345"/>
                          <a14:backgroundMark x1="37241" y1="71264" x2="77586" y2="70690"/>
                          <a14:backgroundMark x1="77586" y1="70690" x2="68966" y2="45402"/>
                          <a14:backgroundMark x1="5172" y1="93678" x2="10000" y2="9885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39627" y="1149767"/>
              <a:ext cx="1284872" cy="77092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DA03AE8-2318-5CB0-3DFD-0ED9F936C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25240" y1="73163" x2="25240" y2="731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820702">
              <a:off x="3329202" y="-76704"/>
              <a:ext cx="2452942" cy="245294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9C4457-30B1-2B98-5FA5-778D54F9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663" y="2394142"/>
            <a:ext cx="2164506" cy="1075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6477AC-4399-4BE3-C92A-8220D1037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6984" y="3896760"/>
            <a:ext cx="1182727" cy="124674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F1DD166-4F5C-E1FC-9816-919511C2A40A}"/>
              </a:ext>
            </a:extLst>
          </p:cNvPr>
          <p:cNvSpPr/>
          <p:nvPr/>
        </p:nvSpPr>
        <p:spPr bwMode="auto">
          <a:xfrm>
            <a:off x="2495589" y="1685916"/>
            <a:ext cx="2534970" cy="157027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ＭＳ Ｐゴシック" charset="0"/>
              </a:rPr>
              <a:t>DHTC</a:t>
            </a:r>
          </a:p>
        </p:txBody>
      </p:sp>
    </p:spTree>
    <p:extLst>
      <p:ext uri="{BB962C8B-B14F-4D97-AF65-F5344CB8AC3E}">
        <p14:creationId xmlns:p14="http://schemas.microsoft.com/office/powerpoint/2010/main" val="146208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1" grpId="0" animBg="1"/>
      <p:bldP spid="10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8637"/>
            <a:ext cx="7772400" cy="1961002"/>
          </a:xfrm>
        </p:spPr>
        <p:txBody>
          <a:bodyPr/>
          <a:lstStyle/>
          <a:p>
            <a:br>
              <a:rPr lang="en-US" dirty="0">
                <a:latin typeface="Arial Black" panose="020B0A04020102020204" pitchFamily="34" charset="0"/>
              </a:rPr>
            </a:br>
            <a:r>
              <a:rPr lang="en-US" strike="sngStrike" dirty="0">
                <a:latin typeface="Arial Black" panose="020B0A04020102020204" pitchFamily="34" charset="0"/>
              </a:rPr>
              <a:t>High</a:t>
            </a:r>
            <a:r>
              <a:rPr lang="en-US" dirty="0">
                <a:latin typeface="Arial Black" panose="020B0A04020102020204" pitchFamily="34" charset="0"/>
              </a:rPr>
              <a:t> Throughput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8712" y="3736944"/>
            <a:ext cx="6400800" cy="675838"/>
          </a:xfrm>
        </p:spPr>
        <p:txBody>
          <a:bodyPr/>
          <a:lstStyle/>
          <a:p>
            <a:r>
              <a:rPr lang="en-US" dirty="0"/>
              <a:t>Greg Thain</a:t>
            </a:r>
          </a:p>
        </p:txBody>
      </p:sp>
    </p:spTree>
    <p:extLst>
      <p:ext uri="{BB962C8B-B14F-4D97-AF65-F5344CB8AC3E}">
        <p14:creationId xmlns:p14="http://schemas.microsoft.com/office/powerpoint/2010/main" val="1314211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3E34E-F3C7-E203-1469-C4991CB1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5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027032-6AFE-E7DF-BE91-1A4BA43DB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" y="11"/>
            <a:ext cx="9143963" cy="51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5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309 -0.256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12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496DEA-C5DA-BBED-D3B3-531DB5F4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kind of "backwards"</a:t>
            </a:r>
          </a:p>
          <a:p>
            <a:r>
              <a:rPr lang="en-US" dirty="0"/>
              <a:t>It lives at your home, and you want to send it everywhere</a:t>
            </a:r>
          </a:p>
          <a:p>
            <a:r>
              <a:rPr lang="en-US" dirty="0"/>
              <a:t>Need "door" or "portal"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D7D0CD-C0E2-779C-F7EC-8A606D1C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… What about data</a:t>
            </a:r>
          </a:p>
        </p:txBody>
      </p:sp>
    </p:spTree>
    <p:extLst>
      <p:ext uri="{BB962C8B-B14F-4D97-AF65-F5344CB8AC3E}">
        <p14:creationId xmlns:p14="http://schemas.microsoft.com/office/powerpoint/2010/main" val="238173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FA5DC6-CE88-D3BE-93B3-6DC47A42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44" y="412196"/>
            <a:ext cx="4583755" cy="453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5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496DEA-C5DA-BBED-D3B3-531DB5F4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Pelican "cache" (or stage) can make a temporary home for your data</a:t>
            </a:r>
          </a:p>
          <a:p>
            <a:r>
              <a:rPr lang="en-US" dirty="0"/>
              <a:t>Helps bring objects to your capacity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D7D0CD-C0E2-779C-F7EC-8A606D1C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like assign compute temp</a:t>
            </a:r>
          </a:p>
        </p:txBody>
      </p:sp>
    </p:spTree>
    <p:extLst>
      <p:ext uri="{BB962C8B-B14F-4D97-AF65-F5344CB8AC3E}">
        <p14:creationId xmlns:p14="http://schemas.microsoft.com/office/powerpoint/2010/main" val="1093238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7ED74F-16E5-3361-B05C-75CAAF036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DHTC can bring compute to you</a:t>
            </a:r>
          </a:p>
          <a:p>
            <a:pPr marL="0" indent="0">
              <a:buNone/>
            </a:pPr>
            <a:r>
              <a:rPr lang="en-US" dirty="0"/>
              <a:t>	From all kinds of places</a:t>
            </a:r>
          </a:p>
          <a:p>
            <a:pPr marL="0" indent="0">
              <a:buNone/>
            </a:pPr>
            <a:r>
              <a:rPr lang="en-US" dirty="0"/>
              <a:t>You don't even need a local cluster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to compute should never impede your research!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D0F437-D65C-ECF8-6D6B-92F6BC42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are EVERYWHERE</a:t>
            </a:r>
          </a:p>
        </p:txBody>
      </p:sp>
    </p:spTree>
    <p:extLst>
      <p:ext uri="{BB962C8B-B14F-4D97-AF65-F5344CB8AC3E}">
        <p14:creationId xmlns:p14="http://schemas.microsoft.com/office/powerpoint/2010/main" val="1106527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227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8637"/>
            <a:ext cx="7772400" cy="1961002"/>
          </a:xfrm>
        </p:spPr>
        <p:txBody>
          <a:bodyPr/>
          <a:lstStyle/>
          <a:p>
            <a:br>
              <a:rPr lang="en-US" dirty="0">
                <a:latin typeface="Arial Black" panose="020B0A04020102020204" pitchFamily="34" charset="0"/>
              </a:rPr>
            </a:br>
            <a:r>
              <a:rPr lang="en-US" strike="sngStrike" dirty="0">
                <a:latin typeface="Arial Black" panose="020B0A04020102020204" pitchFamily="34" charset="0"/>
              </a:rPr>
              <a:t>High</a:t>
            </a:r>
            <a:r>
              <a:rPr lang="en-US" dirty="0">
                <a:latin typeface="Arial Black" panose="020B0A04020102020204" pitchFamily="34" charset="0"/>
              </a:rPr>
              <a:t> Throughput </a:t>
            </a:r>
            <a:r>
              <a:rPr lang="en-US" strike="sngStrike" dirty="0">
                <a:latin typeface="Arial Black" panose="020B0A04020102020204" pitchFamily="34" charset="0"/>
              </a:rPr>
              <a:t>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8712" y="3736944"/>
            <a:ext cx="6400800" cy="675838"/>
          </a:xfrm>
        </p:spPr>
        <p:txBody>
          <a:bodyPr/>
          <a:lstStyle/>
          <a:p>
            <a:r>
              <a:rPr lang="en-US" dirty="0"/>
              <a:t>Greg Thain</a:t>
            </a:r>
          </a:p>
        </p:txBody>
      </p:sp>
    </p:spTree>
    <p:extLst>
      <p:ext uri="{BB962C8B-B14F-4D97-AF65-F5344CB8AC3E}">
        <p14:creationId xmlns:p14="http://schemas.microsoft.com/office/powerpoint/2010/main" val="1418144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E2E731-241C-B537-E417-B57DFAC92483}"/>
              </a:ext>
            </a:extLst>
          </p:cNvPr>
          <p:cNvSpPr txBox="1"/>
          <p:nvPr/>
        </p:nvSpPr>
        <p:spPr>
          <a:xfrm>
            <a:off x="976183" y="160637"/>
            <a:ext cx="76982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90000">
                    <a:lumMod val="60000"/>
                    <a:lumOff val="40000"/>
                  </a:srgbClr>
                </a:solidFill>
                <a:effectLst/>
                <a:uLnTx/>
                <a:uFillTx/>
                <a:latin typeface="Merriweather" panose="020F0502020204030204" pitchFamily="2" charset="0"/>
                <a:ea typeface="MS PGothic" pitchFamily="34" charset="-128"/>
                <a:cs typeface="+mn-cs"/>
              </a:rPr>
              <a:t>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90000">
                    <a:lumMod val="60000"/>
                    <a:lumOff val="40000"/>
                  </a:srgbClr>
                </a:solidFill>
                <a:effectLst/>
                <a:uLnTx/>
                <a:uFillTx/>
                <a:latin typeface="Merriweather" panose="020F0502020204030204" pitchFamily="2" charset="0"/>
                <a:ea typeface="MS PGothic" pitchFamily="34" charset="-128"/>
                <a:cs typeface="+mn-cs"/>
              </a:rPr>
              <a:t>beginning of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90000">
                    <a:lumMod val="60000"/>
                    <a:lumOff val="40000"/>
                  </a:srgbClr>
                </a:solidFill>
                <a:effectLst/>
                <a:uLnTx/>
                <a:uFillTx/>
                <a:latin typeface="Merriweather" panose="020F0502020204030204" pitchFamily="2" charset="0"/>
                <a:ea typeface="MS PGothic" pitchFamily="34" charset="-128"/>
                <a:cs typeface="+mn-cs"/>
              </a:rPr>
              <a:t>Wisdom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90000">
                    <a:lumMod val="60000"/>
                    <a:lumOff val="40000"/>
                  </a:srgbClr>
                </a:solidFill>
                <a:effectLst/>
                <a:uLnTx/>
                <a:uFillTx/>
                <a:latin typeface="Merriweather" panose="020F0502020204030204" pitchFamily="2" charset="0"/>
                <a:ea typeface="MS PGothic" pitchFamily="34" charset="-128"/>
                <a:cs typeface="+mn-cs"/>
              </a:rPr>
              <a:t>is to call things by their proper name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90000">
                    <a:lumMod val="60000"/>
                    <a:lumOff val="40000"/>
                  </a:srgbClr>
                </a:solidFill>
                <a:effectLst/>
                <a:uLnTx/>
                <a:uFillTx/>
                <a:latin typeface="Merriweather" panose="020F0502020204030204" pitchFamily="2" charset="0"/>
                <a:ea typeface="MS PGothic" pitchFamily="34" charset="-128"/>
                <a:cs typeface="+mn-cs"/>
              </a:rPr>
              <a:t>.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90000">
                    <a:lumMod val="60000"/>
                    <a:lumOff val="40000"/>
                  </a:srgbClr>
                </a:solidFill>
                <a:effectLst/>
                <a:uLnTx/>
                <a:uFillTx/>
                <a:latin typeface="Merriweather" panose="020F0502020204030204" pitchFamily="2" charset="0"/>
                <a:ea typeface="MS PGothic" pitchFamily="34" charset="-128"/>
                <a:cs typeface="+mn-cs"/>
              </a:rPr>
              <a:t>-- Confucius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88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>
            <a:extLst>
              <a:ext uri="{FF2B5EF4-FFF2-40B4-BE49-F238E27FC236}">
                <a16:creationId xmlns:a16="http://schemas.microsoft.com/office/drawing/2014/main" id="{AA34FCE0-9CDE-A67F-FAC5-C6196399AD3F}"/>
              </a:ext>
            </a:extLst>
          </p:cNvPr>
          <p:cNvSpPr/>
          <p:nvPr/>
        </p:nvSpPr>
        <p:spPr bwMode="auto">
          <a:xfrm>
            <a:off x="73064" y="1991762"/>
            <a:ext cx="1466025" cy="1928388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52863-33B0-E31F-017C-90AD07690D69}"/>
              </a:ext>
            </a:extLst>
          </p:cNvPr>
          <p:cNvSpPr/>
          <p:nvPr/>
        </p:nvSpPr>
        <p:spPr bwMode="auto">
          <a:xfrm>
            <a:off x="7197505" y="1006067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1D5E10-A55F-2A95-38B4-64555CFC39FF}"/>
              </a:ext>
            </a:extLst>
          </p:cNvPr>
          <p:cNvSpPr/>
          <p:nvPr/>
        </p:nvSpPr>
        <p:spPr bwMode="auto">
          <a:xfrm>
            <a:off x="1158842" y="3159659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2B86D5-B04C-E67F-1256-A7CAE2DA1B69}"/>
              </a:ext>
            </a:extLst>
          </p:cNvPr>
          <p:cNvSpPr/>
          <p:nvPr/>
        </p:nvSpPr>
        <p:spPr bwMode="auto">
          <a:xfrm>
            <a:off x="1166387" y="3594226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7027D-B794-4213-2B96-F16ADFEBADA8}"/>
              </a:ext>
            </a:extLst>
          </p:cNvPr>
          <p:cNvSpPr/>
          <p:nvPr/>
        </p:nvSpPr>
        <p:spPr bwMode="auto">
          <a:xfrm>
            <a:off x="7188451" y="1890666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E9FF42-3B99-A5A2-8EF2-7C1E0CA0C164}"/>
              </a:ext>
            </a:extLst>
          </p:cNvPr>
          <p:cNvSpPr/>
          <p:nvPr/>
        </p:nvSpPr>
        <p:spPr bwMode="auto">
          <a:xfrm>
            <a:off x="7188452" y="2745841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10CF22-C699-AF49-CC60-0619F2AA03F2}"/>
              </a:ext>
            </a:extLst>
          </p:cNvPr>
          <p:cNvSpPr/>
          <p:nvPr/>
        </p:nvSpPr>
        <p:spPr bwMode="auto">
          <a:xfrm>
            <a:off x="7197505" y="3630440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D426C2-ABF2-CC9A-D160-33A367103E11}"/>
              </a:ext>
            </a:extLst>
          </p:cNvPr>
          <p:cNvSpPr/>
          <p:nvPr/>
        </p:nvSpPr>
        <p:spPr bwMode="auto">
          <a:xfrm>
            <a:off x="1158843" y="2779414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4709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46914E-6 L 0.72292 -0.14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46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>
            <a:extLst>
              <a:ext uri="{FF2B5EF4-FFF2-40B4-BE49-F238E27FC236}">
                <a16:creationId xmlns:a16="http://schemas.microsoft.com/office/drawing/2014/main" id="{AA34FCE0-9CDE-A67F-FAC5-C6196399AD3F}"/>
              </a:ext>
            </a:extLst>
          </p:cNvPr>
          <p:cNvSpPr/>
          <p:nvPr/>
        </p:nvSpPr>
        <p:spPr bwMode="auto">
          <a:xfrm>
            <a:off x="73064" y="1991762"/>
            <a:ext cx="1466025" cy="1928388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52863-33B0-E31F-017C-90AD07690D69}"/>
              </a:ext>
            </a:extLst>
          </p:cNvPr>
          <p:cNvSpPr/>
          <p:nvPr/>
        </p:nvSpPr>
        <p:spPr bwMode="auto">
          <a:xfrm>
            <a:off x="7197505" y="1006067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1D5E10-A55F-2A95-38B4-64555CFC39FF}"/>
              </a:ext>
            </a:extLst>
          </p:cNvPr>
          <p:cNvSpPr/>
          <p:nvPr/>
        </p:nvSpPr>
        <p:spPr bwMode="auto">
          <a:xfrm>
            <a:off x="1158842" y="3159659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2B86D5-B04C-E67F-1256-A7CAE2DA1B69}"/>
              </a:ext>
            </a:extLst>
          </p:cNvPr>
          <p:cNvSpPr/>
          <p:nvPr/>
        </p:nvSpPr>
        <p:spPr bwMode="auto">
          <a:xfrm>
            <a:off x="1166387" y="3594226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7027D-B794-4213-2B96-F16ADFEBADA8}"/>
              </a:ext>
            </a:extLst>
          </p:cNvPr>
          <p:cNvSpPr/>
          <p:nvPr/>
        </p:nvSpPr>
        <p:spPr bwMode="auto">
          <a:xfrm>
            <a:off x="7168819" y="1861242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E9FF42-3B99-A5A2-8EF2-7C1E0CA0C164}"/>
              </a:ext>
            </a:extLst>
          </p:cNvPr>
          <p:cNvSpPr/>
          <p:nvPr/>
        </p:nvSpPr>
        <p:spPr bwMode="auto">
          <a:xfrm>
            <a:off x="7188452" y="2745841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10CF22-C699-AF49-CC60-0619F2AA03F2}"/>
              </a:ext>
            </a:extLst>
          </p:cNvPr>
          <p:cNvSpPr/>
          <p:nvPr/>
        </p:nvSpPr>
        <p:spPr bwMode="auto">
          <a:xfrm>
            <a:off x="7197505" y="3630440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D426C2-ABF2-CC9A-D160-33A367103E11}"/>
              </a:ext>
            </a:extLst>
          </p:cNvPr>
          <p:cNvSpPr/>
          <p:nvPr/>
        </p:nvSpPr>
        <p:spPr bwMode="auto">
          <a:xfrm>
            <a:off x="1158843" y="2779414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FA3A83D-9A2A-432C-4CAC-26D94F3B50F7}"/>
              </a:ext>
            </a:extLst>
          </p:cNvPr>
          <p:cNvSpPr/>
          <p:nvPr/>
        </p:nvSpPr>
        <p:spPr bwMode="auto">
          <a:xfrm>
            <a:off x="2498756" y="371192"/>
            <a:ext cx="2860895" cy="7876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negotiator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6EC416-FDDE-FFC7-CFB1-3D98B1C6446C}"/>
              </a:ext>
            </a:extLst>
          </p:cNvPr>
          <p:cNvCxnSpPr>
            <a:endCxn id="6" idx="7"/>
          </p:cNvCxnSpPr>
          <p:nvPr/>
        </p:nvCxnSpPr>
        <p:spPr bwMode="auto">
          <a:xfrm flipH="1">
            <a:off x="1807963" y="1158844"/>
            <a:ext cx="1722888" cy="17319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6075BB-A21C-C20C-9D07-751035C3B589}"/>
              </a:ext>
            </a:extLst>
          </p:cNvPr>
          <p:cNvCxnSpPr>
            <a:endCxn id="9" idx="1"/>
          </p:cNvCxnSpPr>
          <p:nvPr/>
        </p:nvCxnSpPr>
        <p:spPr bwMode="auto">
          <a:xfrm>
            <a:off x="4655110" y="1129420"/>
            <a:ext cx="2513709" cy="109396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3982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1513 L 0.24392 -0.1478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-66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23457E-6 L -0.31857 0.0256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C8DEF5-2CA7-2049-3ABB-B3213F9A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26" y="0"/>
            <a:ext cx="9250326" cy="548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4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>
            <a:extLst>
              <a:ext uri="{FF2B5EF4-FFF2-40B4-BE49-F238E27FC236}">
                <a16:creationId xmlns:a16="http://schemas.microsoft.com/office/drawing/2014/main" id="{AA34FCE0-9CDE-A67F-FAC5-C6196399AD3F}"/>
              </a:ext>
            </a:extLst>
          </p:cNvPr>
          <p:cNvSpPr/>
          <p:nvPr/>
        </p:nvSpPr>
        <p:spPr bwMode="auto">
          <a:xfrm>
            <a:off x="73064" y="1991762"/>
            <a:ext cx="1466025" cy="1928388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52863-33B0-E31F-017C-90AD07690D69}"/>
              </a:ext>
            </a:extLst>
          </p:cNvPr>
          <p:cNvSpPr/>
          <p:nvPr/>
        </p:nvSpPr>
        <p:spPr bwMode="auto">
          <a:xfrm>
            <a:off x="7197505" y="1006067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1D5E10-A55F-2A95-38B4-64555CFC39FF}"/>
              </a:ext>
            </a:extLst>
          </p:cNvPr>
          <p:cNvSpPr/>
          <p:nvPr/>
        </p:nvSpPr>
        <p:spPr bwMode="auto">
          <a:xfrm>
            <a:off x="1158842" y="3159659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2B86D5-B04C-E67F-1256-A7CAE2DA1B69}"/>
              </a:ext>
            </a:extLst>
          </p:cNvPr>
          <p:cNvSpPr/>
          <p:nvPr/>
        </p:nvSpPr>
        <p:spPr bwMode="auto">
          <a:xfrm>
            <a:off x="1166387" y="3594226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7027D-B794-4213-2B96-F16ADFEBADA8}"/>
              </a:ext>
            </a:extLst>
          </p:cNvPr>
          <p:cNvSpPr/>
          <p:nvPr/>
        </p:nvSpPr>
        <p:spPr bwMode="auto">
          <a:xfrm>
            <a:off x="7168819" y="1861242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E9FF42-3B99-A5A2-8EF2-7C1E0CA0C164}"/>
              </a:ext>
            </a:extLst>
          </p:cNvPr>
          <p:cNvSpPr/>
          <p:nvPr/>
        </p:nvSpPr>
        <p:spPr bwMode="auto">
          <a:xfrm>
            <a:off x="7188452" y="2745841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10CF22-C699-AF49-CC60-0619F2AA03F2}"/>
              </a:ext>
            </a:extLst>
          </p:cNvPr>
          <p:cNvSpPr/>
          <p:nvPr/>
        </p:nvSpPr>
        <p:spPr bwMode="auto">
          <a:xfrm>
            <a:off x="7197505" y="3630440"/>
            <a:ext cx="796705" cy="72427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EP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D426C2-ABF2-CC9A-D160-33A367103E11}"/>
              </a:ext>
            </a:extLst>
          </p:cNvPr>
          <p:cNvSpPr/>
          <p:nvPr/>
        </p:nvSpPr>
        <p:spPr bwMode="auto">
          <a:xfrm>
            <a:off x="1158843" y="2779414"/>
            <a:ext cx="760491" cy="7604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charset="0"/>
              </a:rPr>
              <a:t>job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FA3A83D-9A2A-432C-4CAC-26D94F3B50F7}"/>
              </a:ext>
            </a:extLst>
          </p:cNvPr>
          <p:cNvSpPr/>
          <p:nvPr/>
        </p:nvSpPr>
        <p:spPr bwMode="auto">
          <a:xfrm>
            <a:off x="2498756" y="371192"/>
            <a:ext cx="2860895" cy="7876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negotiator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6EC416-FDDE-FFC7-CFB1-3D98B1C6446C}"/>
              </a:ext>
            </a:extLst>
          </p:cNvPr>
          <p:cNvCxnSpPr>
            <a:endCxn id="6" idx="7"/>
          </p:cNvCxnSpPr>
          <p:nvPr/>
        </p:nvCxnSpPr>
        <p:spPr bwMode="auto">
          <a:xfrm flipH="1">
            <a:off x="1807963" y="1158844"/>
            <a:ext cx="1722888" cy="17319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6075BB-A21C-C20C-9D07-751035C3B589}"/>
              </a:ext>
            </a:extLst>
          </p:cNvPr>
          <p:cNvCxnSpPr>
            <a:endCxn id="9" idx="1"/>
          </p:cNvCxnSpPr>
          <p:nvPr/>
        </p:nvCxnSpPr>
        <p:spPr bwMode="auto">
          <a:xfrm>
            <a:off x="4655110" y="1129420"/>
            <a:ext cx="2513709" cy="109396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8852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23457E-6 L -0.64965 -0.0111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3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00017 -0.22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46914E-6 L 0.00868 -0.1583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-7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8.64198E-7 L 0.01198 -0.2972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-1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495FDB-35F6-C972-8F6D-30E83207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" y="1885950"/>
            <a:ext cx="9144000" cy="685800"/>
          </a:xfrm>
        </p:spPr>
        <p:txBody>
          <a:bodyPr/>
          <a:lstStyle/>
          <a:p>
            <a:r>
              <a:rPr lang="en-US" dirty="0"/>
              <a:t>Useful to think about</a:t>
            </a:r>
            <a:br>
              <a:rPr lang="en-US" dirty="0"/>
            </a:br>
            <a:r>
              <a:rPr lang="en-US" dirty="0"/>
              <a:t>moving EPs to the work</a:t>
            </a:r>
          </a:p>
        </p:txBody>
      </p:sp>
    </p:spTree>
    <p:extLst>
      <p:ext uri="{BB962C8B-B14F-4D97-AF65-F5344CB8AC3E}">
        <p14:creationId xmlns:p14="http://schemas.microsoft.com/office/powerpoint/2010/main" val="3999587940"/>
      </p:ext>
    </p:extLst>
  </p:cSld>
  <p:clrMapOvr>
    <a:masterClrMapping/>
  </p:clrMapOvr>
</p:sld>
</file>

<file path=ppt/theme/theme1.xml><?xml version="1.0" encoding="utf-8"?>
<a:theme xmlns:a="http://schemas.openxmlformats.org/drawingml/2006/main" name="HTCondor-Presentation-Template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3_CondorN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ndorNe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HTCondor-Presentation-Template</Template>
  <TotalTime>67354</TotalTime>
  <Words>397</Words>
  <Application>Microsoft Office PowerPoint</Application>
  <PresentationFormat>On-screen Show (16:9)</PresentationFormat>
  <Paragraphs>153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Comic Sans MS</vt:lpstr>
      <vt:lpstr>Marlett</vt:lpstr>
      <vt:lpstr>Merriweather</vt:lpstr>
      <vt:lpstr>Times New Roman</vt:lpstr>
      <vt:lpstr>HTCondor-Presentation-Template</vt:lpstr>
      <vt:lpstr> High Throughput Computing</vt:lpstr>
      <vt:lpstr> High Throughput Computing</vt:lpstr>
      <vt:lpstr> High Throughput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to think about moving EPs to the work</vt:lpstr>
      <vt:lpstr>Useful to think about assigning EPs to the work</vt:lpstr>
      <vt:lpstr>PowerPoint Presentation</vt:lpstr>
      <vt:lpstr>This is just one model</vt:lpstr>
      <vt:lpstr>PowerPoint Presentation</vt:lpstr>
      <vt:lpstr>PowerPoint Presentation</vt:lpstr>
      <vt:lpstr>PowerPoint Presentation</vt:lpstr>
      <vt:lpstr>PowerPoint Presentation</vt:lpstr>
      <vt:lpstr>All have something in common</vt:lpstr>
      <vt:lpstr>Different admin  on different "side"s</vt:lpstr>
      <vt:lpstr>PowerPoint Presentation</vt:lpstr>
      <vt:lpstr>PowerPoint Presentation</vt:lpstr>
      <vt:lpstr>But … What about data</vt:lpstr>
      <vt:lpstr>PowerPoint Presentation</vt:lpstr>
      <vt:lpstr>Just like assign compute temp</vt:lpstr>
      <vt:lpstr>Resources are EVERYWHERE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High Throughput was my cluster?  Greg Thain  Center for High Throughput Computing</dc:title>
  <dc:creator>gthain</dc:creator>
  <cp:lastModifiedBy>Greg Thain</cp:lastModifiedBy>
  <cp:revision>468</cp:revision>
  <dcterms:created xsi:type="dcterms:W3CDTF">2014-04-23T21:43:38Z</dcterms:created>
  <dcterms:modified xsi:type="dcterms:W3CDTF">2024-08-09T21:15:43Z</dcterms:modified>
</cp:coreProperties>
</file>